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5" r:id="rId6"/>
    <p:sldId id="261" r:id="rId7"/>
    <p:sldId id="262" r:id="rId8"/>
    <p:sldId id="272" r:id="rId9"/>
    <p:sldId id="267" r:id="rId10"/>
    <p:sldId id="268" r:id="rId11"/>
    <p:sldId id="263" r:id="rId12"/>
    <p:sldId id="264" r:id="rId13"/>
    <p:sldId id="265" r:id="rId14"/>
    <p:sldId id="266" r:id="rId15"/>
    <p:sldId id="269" r:id="rId16"/>
    <p:sldId id="270" r:id="rId17"/>
    <p:sldId id="273" r:id="rId18"/>
    <p:sldId id="271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6957" autoAdjust="0"/>
  </p:normalViewPr>
  <p:slideViewPr>
    <p:cSldViewPr>
      <p:cViewPr varScale="1">
        <p:scale>
          <a:sx n="71" d="100"/>
          <a:sy n="71" d="100"/>
        </p:scale>
        <p:origin x="-13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6/16/2013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2514600" y="381000"/>
            <a:ext cx="45720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WELCOME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ose-flower-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38200" y="1371600"/>
            <a:ext cx="7772399" cy="535269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295400"/>
            <a:ext cx="70104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  Presented  by -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3429000"/>
            <a:ext cx="6705600" cy="2308324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Asma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Akter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Assistant Teacher</a:t>
            </a: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Baira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Govt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Primary School</a:t>
            </a:r>
          </a:p>
          <a:p>
            <a:pPr algn="ctr"/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Muradnagor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Comilla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.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09800" y="2209800"/>
            <a:ext cx="4724400" cy="3416320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rgbClr val="00B050"/>
            </a:solidFill>
            <a:prstDash val="solid"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Class-2</a:t>
            </a: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Subject –English</a:t>
            </a: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Unit -5</a:t>
            </a: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Lesson -2</a:t>
            </a: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Page No –29</a:t>
            </a:r>
          </a:p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Time -40 </a:t>
            </a:r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Minitues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33600" y="1143000"/>
            <a:ext cx="4648200" cy="70788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/>
              <a:t> Learning   Outcomes</a:t>
            </a:r>
            <a:endParaRPr lang="en-US" sz="4000" dirty="0"/>
          </a:p>
        </p:txBody>
      </p:sp>
      <p:sp>
        <p:nvSpPr>
          <p:cNvPr id="3" name="TextBox 2"/>
          <p:cNvSpPr txBox="1"/>
          <p:nvPr/>
        </p:nvSpPr>
        <p:spPr>
          <a:xfrm>
            <a:off x="381000" y="2209800"/>
            <a:ext cx="8305800" cy="267765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Student,s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will be able -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 to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become  familiar with  English  sounds  by   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 listening some </a:t>
            </a:r>
            <a:r>
              <a:rPr lang="en-US" sz="2400" dirty="0" err="1" smtClean="0">
                <a:latin typeface="NikoshBAN" pitchFamily="2" charset="0"/>
                <a:cs typeface="NikoshBAN" pitchFamily="2" charset="0"/>
              </a:rPr>
              <a:t>colours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name.</a:t>
            </a:r>
          </a:p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dirty="0" smtClean="0">
                <a:latin typeface="NikoshBAN" pitchFamily="2" charset="0"/>
                <a:cs typeface="NikoshBAN" pitchFamily="2" charset="0"/>
              </a:rPr>
              <a:t>to  repeat  after  the  teacher  with  proper  sounds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  and stress. 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2400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inbow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9146" y="804664"/>
            <a:ext cx="8490053" cy="529133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295400"/>
            <a:ext cx="7162800" cy="769441"/>
          </a:xfrm>
          <a:prstGeom prst="rect">
            <a:avLst/>
          </a:prstGeom>
          <a:solidFill>
            <a:srgbClr val="92D050"/>
          </a:solidFill>
          <a:ln w="28575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NikoshBAN" pitchFamily="2" charset="0"/>
                <a:cs typeface="NikoshBAN" pitchFamily="2" charset="0"/>
              </a:rPr>
              <a:t>Title of the lesson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267200" y="2514600"/>
            <a:ext cx="914400" cy="1295400"/>
          </a:xfrm>
          <a:prstGeom prst="down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590800" y="4800600"/>
            <a:ext cx="4114800" cy="76944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Colours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057400"/>
            <a:ext cx="7010400" cy="83099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28575">
            <a:solidFill>
              <a:schemeClr val="tx2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NikoshBAN" pitchFamily="2" charset="0"/>
                <a:cs typeface="NikoshBAN" pitchFamily="2" charset="0"/>
              </a:rPr>
              <a:t>Presentation   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Time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:25 min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3886200" y="3429000"/>
            <a:ext cx="990600" cy="1752600"/>
          </a:xfrm>
          <a:prstGeom prst="downArrow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895600"/>
            <a:ext cx="6781800" cy="353943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381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3600" dirty="0" smtClean="0"/>
              <a:t> Banana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Red Rose</a:t>
            </a:r>
          </a:p>
          <a:p>
            <a:pPr>
              <a:buFont typeface="Arial" pitchFamily="34" charset="0"/>
              <a:buChar char="•"/>
            </a:pPr>
            <a:r>
              <a:rPr lang="en-US" sz="4000" dirty="0" smtClean="0"/>
              <a:t> </a:t>
            </a:r>
            <a:r>
              <a:rPr lang="en-US" sz="3600" dirty="0" err="1" smtClean="0"/>
              <a:t>Bringle</a:t>
            </a:r>
            <a:endParaRPr lang="en-US" sz="3600" dirty="0" smtClean="0"/>
          </a:p>
          <a:p>
            <a:pPr>
              <a:buFont typeface="Arial" pitchFamily="34" charset="0"/>
              <a:buChar char="•"/>
            </a:pPr>
            <a:r>
              <a:rPr lang="en-US" sz="4000" dirty="0" smtClean="0"/>
              <a:t> </a:t>
            </a:r>
            <a:r>
              <a:rPr lang="en-US" sz="3600" dirty="0" smtClean="0"/>
              <a:t>Sky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Leaf</a:t>
            </a:r>
          </a:p>
          <a:p>
            <a:pPr>
              <a:buFont typeface="Arial" pitchFamily="34" charset="0"/>
              <a:buChar char="•"/>
            </a:pPr>
            <a:r>
              <a:rPr lang="en-US" sz="3600" dirty="0" smtClean="0"/>
              <a:t> Orange</a:t>
            </a:r>
            <a:endParaRPr lang="en-US" sz="3600" dirty="0"/>
          </a:p>
        </p:txBody>
      </p:sp>
      <p:sp>
        <p:nvSpPr>
          <p:cNvPr id="3" name="Rectangle 2"/>
          <p:cNvSpPr/>
          <p:nvPr/>
        </p:nvSpPr>
        <p:spPr>
          <a:xfrm>
            <a:off x="2514600" y="1295400"/>
            <a:ext cx="4366580" cy="64633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19050">
            <a:solidFill>
              <a:srgbClr val="C00000"/>
            </a:solidFill>
          </a:ln>
        </p:spPr>
        <p:txBody>
          <a:bodyPr wrap="none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Showing Real objects :</a:t>
            </a:r>
          </a:p>
        </p:txBody>
      </p:sp>
      <p:sp>
        <p:nvSpPr>
          <p:cNvPr id="4" name="Down Arrow 3"/>
          <p:cNvSpPr/>
          <p:nvPr/>
        </p:nvSpPr>
        <p:spPr>
          <a:xfrm>
            <a:off x="4495800" y="1981200"/>
            <a:ext cx="457200" cy="838200"/>
          </a:xfrm>
          <a:prstGeom prst="downArrow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5105400" y="1905000"/>
            <a:ext cx="2209800" cy="114300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057400" y="4038600"/>
            <a:ext cx="1524000" cy="12192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715000" y="4038600"/>
            <a:ext cx="1524000" cy="1219200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/>
          <p:cNvSpPr/>
          <p:nvPr/>
        </p:nvSpPr>
        <p:spPr>
          <a:xfrm>
            <a:off x="1600200" y="1905000"/>
            <a:ext cx="2209800" cy="1143000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57200" y="381000"/>
            <a:ext cx="8001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Look and say about the </a:t>
            </a:r>
            <a:r>
              <a:rPr lang="en-US" sz="3200" dirty="0" err="1" smtClean="0"/>
              <a:t>colour</a:t>
            </a:r>
            <a:r>
              <a:rPr lang="en-US" sz="3200" dirty="0" smtClean="0"/>
              <a:t> of the picture: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5-Point Star 1"/>
          <p:cNvSpPr/>
          <p:nvPr/>
        </p:nvSpPr>
        <p:spPr>
          <a:xfrm>
            <a:off x="1600200" y="1295400"/>
            <a:ext cx="2438400" cy="1981200"/>
          </a:xfrm>
          <a:prstGeom prst="star5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n 2"/>
          <p:cNvSpPr/>
          <p:nvPr/>
        </p:nvSpPr>
        <p:spPr>
          <a:xfrm>
            <a:off x="5562600" y="1143000"/>
            <a:ext cx="2286000" cy="2286000"/>
          </a:xfrm>
          <a:prstGeom prst="sun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24-Point Star 3"/>
          <p:cNvSpPr/>
          <p:nvPr/>
        </p:nvSpPr>
        <p:spPr>
          <a:xfrm>
            <a:off x="3657600" y="3733800"/>
            <a:ext cx="2590800" cy="2438400"/>
          </a:xfrm>
          <a:prstGeom prst="star24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57200" y="381000"/>
            <a:ext cx="8001000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Look and say about the </a:t>
            </a:r>
            <a:r>
              <a:rPr lang="en-US" sz="3200" dirty="0" err="1" smtClean="0"/>
              <a:t>colour</a:t>
            </a:r>
            <a:r>
              <a:rPr lang="en-US" sz="3200" dirty="0" smtClean="0"/>
              <a:t> of the picture: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95400" y="1066800"/>
            <a:ext cx="6248400" cy="52322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Teacher’s  reading  with pointing:  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4038600" y="2438400"/>
            <a:ext cx="914400" cy="1371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066800" y="4267200"/>
            <a:ext cx="1447800" cy="914400"/>
          </a:xfrm>
          <a:prstGeom prst="rect">
            <a:avLst/>
          </a:prstGeom>
          <a:solidFill>
            <a:srgbClr val="7030A0"/>
          </a:solidFill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886200" y="4267200"/>
            <a:ext cx="1524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629400" y="4343400"/>
            <a:ext cx="1524000" cy="914400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62400" y="5257800"/>
            <a:ext cx="1600200" cy="58477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Indigo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553200" y="5410200"/>
            <a:ext cx="1828800" cy="523220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Blue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990600" y="5257800"/>
            <a:ext cx="1447800" cy="52322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Violet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13" grpId="0"/>
      <p:bldP spid="14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62000" y="990600"/>
            <a:ext cx="1981200" cy="1066800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4876800" y="990600"/>
            <a:ext cx="2057400" cy="106680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838200" y="4114800"/>
            <a:ext cx="2057400" cy="1066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029200" y="4191000"/>
            <a:ext cx="1981200" cy="10668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914400" y="2209800"/>
            <a:ext cx="16764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Green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2286000"/>
            <a:ext cx="14478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Yellow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14400" y="5334000"/>
            <a:ext cx="1905000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Orange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81600" y="5410200"/>
            <a:ext cx="167640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Red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/>
      <p:bldP spid="7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81000"/>
            <a:ext cx="5486400" cy="584775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Students say with teacher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81000" y="2438400"/>
            <a:ext cx="1524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381000" y="4648200"/>
            <a:ext cx="1524000" cy="91440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4953000" y="2590800"/>
            <a:ext cx="1524000" cy="914400"/>
          </a:xfrm>
          <a:prstGeom prst="rect">
            <a:avLst/>
          </a:prstGeom>
          <a:solidFill>
            <a:srgbClr val="00B05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953000" y="3962400"/>
            <a:ext cx="1524000" cy="914400"/>
          </a:xfrm>
          <a:prstGeom prst="rect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81000" y="1371600"/>
            <a:ext cx="1524000" cy="914400"/>
          </a:xfrm>
          <a:prstGeom prst="rect">
            <a:avLst/>
          </a:prstGeom>
          <a:solidFill>
            <a:srgbClr val="7030A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381000" y="3505200"/>
            <a:ext cx="1524000" cy="914400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4876800" y="1371600"/>
            <a:ext cx="1524000" cy="914400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2362200" y="1595735"/>
            <a:ext cx="152400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Violet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438400" y="2647890"/>
            <a:ext cx="1143000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Indigo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438400" y="3581400"/>
            <a:ext cx="1295400" cy="461665"/>
          </a:xfrm>
          <a:prstGeom prst="rect">
            <a:avLst/>
          </a:prstGeom>
          <a:solidFill>
            <a:srgbClr val="00B0F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Blue</a:t>
            </a:r>
            <a:endParaRPr lang="en-US" sz="2400" dirty="0"/>
          </a:p>
        </p:txBody>
      </p:sp>
      <p:sp>
        <p:nvSpPr>
          <p:cNvPr id="28" name="TextBox 27"/>
          <p:cNvSpPr txBox="1"/>
          <p:nvPr/>
        </p:nvSpPr>
        <p:spPr>
          <a:xfrm>
            <a:off x="7010400" y="2819400"/>
            <a:ext cx="1143000" cy="369332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Green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438400" y="4800600"/>
            <a:ext cx="1676400" cy="461665"/>
          </a:xfrm>
          <a:prstGeom prst="rect">
            <a:avLst/>
          </a:prstGeom>
          <a:solidFill>
            <a:srgbClr val="FFFF00"/>
          </a:solid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Yellow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6934200" y="1524000"/>
            <a:ext cx="1447800" cy="523220"/>
          </a:xfrm>
          <a:prstGeom prst="rect">
            <a:avLst/>
          </a:prstGeom>
          <a:solidFill>
            <a:srgbClr val="FFC00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Orange</a:t>
            </a:r>
            <a:endParaRPr lang="en-US" sz="2800" dirty="0"/>
          </a:p>
        </p:txBody>
      </p:sp>
      <p:sp>
        <p:nvSpPr>
          <p:cNvPr id="55" name="TextBox 54"/>
          <p:cNvSpPr txBox="1"/>
          <p:nvPr/>
        </p:nvSpPr>
        <p:spPr>
          <a:xfrm>
            <a:off x="7086600" y="4114800"/>
            <a:ext cx="1295400" cy="461665"/>
          </a:xfrm>
          <a:prstGeom prst="rect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Red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Right Arrow 16"/>
          <p:cNvSpPr/>
          <p:nvPr/>
        </p:nvSpPr>
        <p:spPr>
          <a:xfrm>
            <a:off x="1981200" y="18288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2057400" y="49530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Arrow 18"/>
          <p:cNvSpPr/>
          <p:nvPr/>
        </p:nvSpPr>
        <p:spPr>
          <a:xfrm>
            <a:off x="2057400" y="37338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ight Arrow 19"/>
          <p:cNvSpPr/>
          <p:nvPr/>
        </p:nvSpPr>
        <p:spPr>
          <a:xfrm>
            <a:off x="2057400" y="28194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6629400" y="42672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ight Arrow 21"/>
          <p:cNvSpPr/>
          <p:nvPr/>
        </p:nvSpPr>
        <p:spPr>
          <a:xfrm>
            <a:off x="6553200" y="29718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Arrow 22"/>
          <p:cNvSpPr/>
          <p:nvPr/>
        </p:nvSpPr>
        <p:spPr>
          <a:xfrm>
            <a:off x="6477000" y="1752600"/>
            <a:ext cx="3048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6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25" grpId="0" animBg="1"/>
      <p:bldP spid="26" grpId="0" animBg="1"/>
      <p:bldP spid="27" grpId="0" animBg="1"/>
      <p:bldP spid="28" grpId="0" animBg="1"/>
      <p:bldP spid="53" grpId="0" animBg="1"/>
      <p:bldP spid="54" grpId="0" animBg="1"/>
      <p:bldP spid="55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838200"/>
            <a:ext cx="5867400" cy="64633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Students say in group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600200" y="2286000"/>
            <a:ext cx="1524000" cy="990600"/>
          </a:xfrm>
          <a:prstGeom prst="round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524000" y="5486400"/>
            <a:ext cx="1600200" cy="1066800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/>
          <p:cNvSpPr/>
          <p:nvPr/>
        </p:nvSpPr>
        <p:spPr>
          <a:xfrm>
            <a:off x="1600200" y="3962400"/>
            <a:ext cx="1524000" cy="990600"/>
          </a:xfrm>
          <a:prstGeom prst="round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581400" y="2514600"/>
            <a:ext cx="16764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657600" y="4114800"/>
            <a:ext cx="1752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ight Arrow 11"/>
          <p:cNvSpPr/>
          <p:nvPr/>
        </p:nvSpPr>
        <p:spPr>
          <a:xfrm>
            <a:off x="3733800" y="5791200"/>
            <a:ext cx="1752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248400" y="2438400"/>
            <a:ext cx="1676400" cy="369332"/>
          </a:xfrm>
          <a:prstGeom prst="rect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NikoshBAN" pitchFamily="2" charset="0"/>
                <a:cs typeface="NikoshBAN" pitchFamily="2" charset="0"/>
              </a:rPr>
              <a:t>Red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324600" y="4038600"/>
            <a:ext cx="1676400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Violet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6324600" y="5715000"/>
            <a:ext cx="1828800" cy="400110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latin typeface="NikoshBAN" pitchFamily="2" charset="0"/>
                <a:cs typeface="NikoshBAN" pitchFamily="2" charset="0"/>
              </a:rPr>
              <a:t>Yellow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6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5-Point Star 3"/>
          <p:cNvSpPr/>
          <p:nvPr/>
        </p:nvSpPr>
        <p:spPr>
          <a:xfrm>
            <a:off x="1219200" y="2286000"/>
            <a:ext cx="1600200" cy="1600200"/>
          </a:xfrm>
          <a:prstGeom prst="star5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xplosion 1 4"/>
          <p:cNvSpPr/>
          <p:nvPr/>
        </p:nvSpPr>
        <p:spPr>
          <a:xfrm>
            <a:off x="1447800" y="3962400"/>
            <a:ext cx="1371600" cy="1524000"/>
          </a:xfrm>
          <a:prstGeom prst="irregularSeal1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Decision 5"/>
          <p:cNvSpPr/>
          <p:nvPr/>
        </p:nvSpPr>
        <p:spPr>
          <a:xfrm>
            <a:off x="1066800" y="1219200"/>
            <a:ext cx="1524000" cy="990600"/>
          </a:xfrm>
          <a:prstGeom prst="flowChartDecisi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1447800" y="5562600"/>
            <a:ext cx="1447800" cy="1143000"/>
          </a:xfrm>
          <a:prstGeom prst="flowChartConnector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3352800" y="1447800"/>
            <a:ext cx="19050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3352800" y="2895600"/>
            <a:ext cx="18288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Arrow 9"/>
          <p:cNvSpPr/>
          <p:nvPr/>
        </p:nvSpPr>
        <p:spPr>
          <a:xfrm>
            <a:off x="3276600" y="4495800"/>
            <a:ext cx="1905000" cy="609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>
            <a:off x="3429000" y="6019800"/>
            <a:ext cx="1905000" cy="533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019800" y="1447800"/>
            <a:ext cx="1905000" cy="523220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Green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096000" y="3048000"/>
            <a:ext cx="1828800" cy="523220"/>
          </a:xfrm>
          <a:prstGeom prst="rect">
            <a:avLst/>
          </a:prstGeom>
          <a:solidFill>
            <a:srgbClr val="0070C0"/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Blue</a:t>
            </a:r>
            <a:endParaRPr lang="en-US" sz="2800" dirty="0"/>
          </a:p>
        </p:txBody>
      </p:sp>
      <p:sp>
        <p:nvSpPr>
          <p:cNvPr id="14" name="TextBox 13"/>
          <p:cNvSpPr txBox="1"/>
          <p:nvPr/>
        </p:nvSpPr>
        <p:spPr>
          <a:xfrm>
            <a:off x="6096000" y="4648200"/>
            <a:ext cx="182880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Orange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19800" y="6019800"/>
            <a:ext cx="1828800" cy="461665"/>
          </a:xfrm>
          <a:prstGeom prst="rect">
            <a:avLst/>
          </a:prstGeom>
          <a:solidFill>
            <a:srgbClr val="00B0F0"/>
          </a:solidFill>
          <a:ln w="127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Indigo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38400" y="228600"/>
            <a:ext cx="4876800" cy="646331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itchFamily="2" charset="0"/>
                <a:cs typeface="NikoshBAN" pitchFamily="2" charset="0"/>
              </a:rPr>
              <a:t>Ss say individual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67000" y="1600200"/>
            <a:ext cx="39624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190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Evaluation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1000" y="3657600"/>
            <a:ext cx="8610600" cy="1384995"/>
          </a:xfrm>
          <a:prstGeom prst="rect">
            <a:avLst/>
          </a:prstGeom>
          <a:blipFill>
            <a:blip r:embed="rId3" cstate="print"/>
            <a:tile tx="0" ty="0" sx="100000" sy="100000" flip="none" algn="tl"/>
          </a:blip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US" sz="28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How many </a:t>
            </a:r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colours</a:t>
            </a:r>
            <a:r>
              <a:rPr lang="en-US" sz="2800" dirty="0" smtClean="0">
                <a:latin typeface="NikoshBAN" pitchFamily="2" charset="0"/>
                <a:cs typeface="NikoshBAN" pitchFamily="2" charset="0"/>
              </a:rPr>
              <a:t> do you find in the rainbow?</a:t>
            </a:r>
          </a:p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419600" y="2514600"/>
            <a:ext cx="685800" cy="990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xplosion 2 3"/>
          <p:cNvSpPr/>
          <p:nvPr/>
        </p:nvSpPr>
        <p:spPr>
          <a:xfrm>
            <a:off x="685800" y="1524000"/>
            <a:ext cx="1524000" cy="1447800"/>
          </a:xfrm>
          <a:prstGeom prst="irregularSeal2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0" name="plant"/>
          <p:cNvSpPr>
            <a:spLocks noEditPoints="1" noChangeArrowheads="1"/>
          </p:cNvSpPr>
          <p:nvPr/>
        </p:nvSpPr>
        <p:spPr bwMode="auto">
          <a:xfrm>
            <a:off x="609600" y="5048250"/>
            <a:ext cx="1809750" cy="1809750"/>
          </a:xfrm>
          <a:custGeom>
            <a:avLst/>
            <a:gdLst>
              <a:gd name="T0" fmla="*/ 0 w 21600"/>
              <a:gd name="T1" fmla="*/ 0 h 21600"/>
              <a:gd name="T2" fmla="*/ 10800 w 21600"/>
              <a:gd name="T3" fmla="*/ 0 h 21600"/>
              <a:gd name="T4" fmla="*/ 21600 w 21600"/>
              <a:gd name="T5" fmla="*/ 0 h 21600"/>
              <a:gd name="T6" fmla="*/ 21600 w 21600"/>
              <a:gd name="T7" fmla="*/ 10800 h 21600"/>
              <a:gd name="T8" fmla="*/ 21600 w 21600"/>
              <a:gd name="T9" fmla="*/ 21600 h 21600"/>
              <a:gd name="T10" fmla="*/ 10800 w 21600"/>
              <a:gd name="T11" fmla="*/ 21600 h 21600"/>
              <a:gd name="T12" fmla="*/ 0 w 21600"/>
              <a:gd name="T13" fmla="*/ 21600 h 21600"/>
              <a:gd name="T14" fmla="*/ 0 w 21600"/>
              <a:gd name="T15" fmla="*/ 10800 h 21600"/>
              <a:gd name="T16" fmla="*/ 7100 w 21600"/>
              <a:gd name="T17" fmla="*/ 10092 h 21600"/>
              <a:gd name="T18" fmla="*/ 14545 w 21600"/>
              <a:gd name="T19" fmla="*/ 13573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T16" t="T17" r="T18" b="T19"/>
            <a:pathLst>
              <a:path w="21600" h="21600">
                <a:moveTo>
                  <a:pt x="9368" y="9002"/>
                </a:moveTo>
                <a:lnTo>
                  <a:pt x="9254" y="8422"/>
                </a:lnTo>
                <a:lnTo>
                  <a:pt x="9139" y="7935"/>
                </a:lnTo>
                <a:lnTo>
                  <a:pt x="8819" y="7355"/>
                </a:lnTo>
                <a:lnTo>
                  <a:pt x="8475" y="6728"/>
                </a:lnTo>
                <a:lnTo>
                  <a:pt x="8040" y="6287"/>
                </a:lnTo>
                <a:lnTo>
                  <a:pt x="7421" y="5707"/>
                </a:lnTo>
                <a:lnTo>
                  <a:pt x="6574" y="5429"/>
                </a:lnTo>
                <a:lnTo>
                  <a:pt x="5452" y="5313"/>
                </a:lnTo>
                <a:lnTo>
                  <a:pt x="4856" y="5220"/>
                </a:lnTo>
                <a:lnTo>
                  <a:pt x="4169" y="5220"/>
                </a:lnTo>
                <a:lnTo>
                  <a:pt x="3665" y="5104"/>
                </a:lnTo>
                <a:lnTo>
                  <a:pt x="3001" y="4872"/>
                </a:lnTo>
                <a:lnTo>
                  <a:pt x="2497" y="4756"/>
                </a:lnTo>
                <a:lnTo>
                  <a:pt x="2062" y="4408"/>
                </a:lnTo>
                <a:lnTo>
                  <a:pt x="1603" y="4083"/>
                </a:lnTo>
                <a:lnTo>
                  <a:pt x="1283" y="3689"/>
                </a:lnTo>
                <a:lnTo>
                  <a:pt x="1283" y="4315"/>
                </a:lnTo>
                <a:lnTo>
                  <a:pt x="1489" y="5104"/>
                </a:lnTo>
                <a:lnTo>
                  <a:pt x="1832" y="6055"/>
                </a:lnTo>
                <a:lnTo>
                  <a:pt x="2382" y="6914"/>
                </a:lnTo>
                <a:lnTo>
                  <a:pt x="2680" y="7471"/>
                </a:lnTo>
                <a:lnTo>
                  <a:pt x="3115" y="7935"/>
                </a:lnTo>
                <a:lnTo>
                  <a:pt x="3573" y="8213"/>
                </a:lnTo>
                <a:lnTo>
                  <a:pt x="4077" y="8654"/>
                </a:lnTo>
                <a:lnTo>
                  <a:pt x="4627" y="9002"/>
                </a:lnTo>
                <a:lnTo>
                  <a:pt x="5245" y="9234"/>
                </a:lnTo>
                <a:lnTo>
                  <a:pt x="6024" y="9443"/>
                </a:lnTo>
                <a:lnTo>
                  <a:pt x="6757" y="9628"/>
                </a:lnTo>
                <a:lnTo>
                  <a:pt x="5177" y="10069"/>
                </a:lnTo>
                <a:lnTo>
                  <a:pt x="3963" y="10649"/>
                </a:lnTo>
                <a:lnTo>
                  <a:pt x="3344" y="11044"/>
                </a:lnTo>
                <a:lnTo>
                  <a:pt x="2886" y="11600"/>
                </a:lnTo>
                <a:lnTo>
                  <a:pt x="2497" y="12041"/>
                </a:lnTo>
                <a:lnTo>
                  <a:pt x="1947" y="12343"/>
                </a:lnTo>
                <a:lnTo>
                  <a:pt x="1168" y="12668"/>
                </a:lnTo>
                <a:lnTo>
                  <a:pt x="0" y="12900"/>
                </a:lnTo>
                <a:lnTo>
                  <a:pt x="435" y="13248"/>
                </a:lnTo>
                <a:lnTo>
                  <a:pt x="779" y="13456"/>
                </a:lnTo>
                <a:lnTo>
                  <a:pt x="1283" y="13642"/>
                </a:lnTo>
                <a:lnTo>
                  <a:pt x="1718" y="13758"/>
                </a:lnTo>
                <a:lnTo>
                  <a:pt x="2680" y="13851"/>
                </a:lnTo>
                <a:lnTo>
                  <a:pt x="3573" y="13758"/>
                </a:lnTo>
                <a:lnTo>
                  <a:pt x="4512" y="13526"/>
                </a:lnTo>
                <a:lnTo>
                  <a:pt x="5360" y="13248"/>
                </a:lnTo>
                <a:lnTo>
                  <a:pt x="6139" y="12900"/>
                </a:lnTo>
                <a:lnTo>
                  <a:pt x="6757" y="12552"/>
                </a:lnTo>
                <a:lnTo>
                  <a:pt x="6459" y="13132"/>
                </a:lnTo>
                <a:lnTo>
                  <a:pt x="6139" y="13642"/>
                </a:lnTo>
                <a:lnTo>
                  <a:pt x="5910" y="14199"/>
                </a:lnTo>
                <a:lnTo>
                  <a:pt x="5681" y="14663"/>
                </a:lnTo>
                <a:lnTo>
                  <a:pt x="5681" y="15150"/>
                </a:lnTo>
                <a:lnTo>
                  <a:pt x="5681" y="15730"/>
                </a:lnTo>
                <a:lnTo>
                  <a:pt x="5681" y="16241"/>
                </a:lnTo>
                <a:lnTo>
                  <a:pt x="5795" y="16913"/>
                </a:lnTo>
                <a:lnTo>
                  <a:pt x="5910" y="17586"/>
                </a:lnTo>
                <a:lnTo>
                  <a:pt x="5910" y="18213"/>
                </a:lnTo>
                <a:lnTo>
                  <a:pt x="5795" y="18885"/>
                </a:lnTo>
                <a:lnTo>
                  <a:pt x="5566" y="19396"/>
                </a:lnTo>
                <a:lnTo>
                  <a:pt x="5245" y="19976"/>
                </a:lnTo>
                <a:lnTo>
                  <a:pt x="4971" y="20370"/>
                </a:lnTo>
                <a:lnTo>
                  <a:pt x="4512" y="20811"/>
                </a:lnTo>
                <a:lnTo>
                  <a:pt x="4077" y="21043"/>
                </a:lnTo>
                <a:lnTo>
                  <a:pt x="5177" y="20927"/>
                </a:lnTo>
                <a:lnTo>
                  <a:pt x="6253" y="20486"/>
                </a:lnTo>
                <a:lnTo>
                  <a:pt x="7421" y="19976"/>
                </a:lnTo>
                <a:lnTo>
                  <a:pt x="8361" y="19187"/>
                </a:lnTo>
                <a:lnTo>
                  <a:pt x="8819" y="18769"/>
                </a:lnTo>
                <a:lnTo>
                  <a:pt x="9139" y="18213"/>
                </a:lnTo>
                <a:lnTo>
                  <a:pt x="9437" y="17772"/>
                </a:lnTo>
                <a:lnTo>
                  <a:pt x="9643" y="17261"/>
                </a:lnTo>
                <a:lnTo>
                  <a:pt x="9872" y="16681"/>
                </a:lnTo>
                <a:lnTo>
                  <a:pt x="9872" y="16171"/>
                </a:lnTo>
                <a:lnTo>
                  <a:pt x="9872" y="15614"/>
                </a:lnTo>
                <a:lnTo>
                  <a:pt x="9758" y="15057"/>
                </a:lnTo>
                <a:lnTo>
                  <a:pt x="10216" y="15498"/>
                </a:lnTo>
                <a:lnTo>
                  <a:pt x="10537" y="16241"/>
                </a:lnTo>
                <a:lnTo>
                  <a:pt x="10834" y="17145"/>
                </a:lnTo>
                <a:lnTo>
                  <a:pt x="11041" y="18213"/>
                </a:lnTo>
                <a:lnTo>
                  <a:pt x="11155" y="19187"/>
                </a:lnTo>
                <a:lnTo>
                  <a:pt x="11155" y="20185"/>
                </a:lnTo>
                <a:lnTo>
                  <a:pt x="11155" y="20579"/>
                </a:lnTo>
                <a:lnTo>
                  <a:pt x="11041" y="21043"/>
                </a:lnTo>
                <a:lnTo>
                  <a:pt x="10926" y="21391"/>
                </a:lnTo>
                <a:lnTo>
                  <a:pt x="10766" y="21600"/>
                </a:lnTo>
                <a:lnTo>
                  <a:pt x="11499" y="21484"/>
                </a:lnTo>
                <a:lnTo>
                  <a:pt x="12323" y="21043"/>
                </a:lnTo>
                <a:lnTo>
                  <a:pt x="13102" y="20370"/>
                </a:lnTo>
                <a:lnTo>
                  <a:pt x="13606" y="19628"/>
                </a:lnTo>
                <a:lnTo>
                  <a:pt x="13950" y="19071"/>
                </a:lnTo>
                <a:lnTo>
                  <a:pt x="14064" y="18677"/>
                </a:lnTo>
                <a:lnTo>
                  <a:pt x="14179" y="18097"/>
                </a:lnTo>
                <a:lnTo>
                  <a:pt x="14293" y="17586"/>
                </a:lnTo>
                <a:lnTo>
                  <a:pt x="14179" y="16913"/>
                </a:lnTo>
                <a:lnTo>
                  <a:pt x="14064" y="16241"/>
                </a:lnTo>
                <a:lnTo>
                  <a:pt x="13835" y="15614"/>
                </a:lnTo>
                <a:lnTo>
                  <a:pt x="13560" y="14872"/>
                </a:lnTo>
                <a:lnTo>
                  <a:pt x="13950" y="14941"/>
                </a:lnTo>
                <a:lnTo>
                  <a:pt x="14408" y="15150"/>
                </a:lnTo>
                <a:lnTo>
                  <a:pt x="14843" y="15266"/>
                </a:lnTo>
                <a:lnTo>
                  <a:pt x="15232" y="15614"/>
                </a:lnTo>
                <a:lnTo>
                  <a:pt x="15576" y="15846"/>
                </a:lnTo>
                <a:lnTo>
                  <a:pt x="15897" y="16171"/>
                </a:lnTo>
                <a:lnTo>
                  <a:pt x="16126" y="16473"/>
                </a:lnTo>
                <a:lnTo>
                  <a:pt x="16240" y="16913"/>
                </a:lnTo>
                <a:lnTo>
                  <a:pt x="16515" y="17261"/>
                </a:lnTo>
                <a:lnTo>
                  <a:pt x="17088" y="17586"/>
                </a:lnTo>
                <a:lnTo>
                  <a:pt x="17798" y="17865"/>
                </a:lnTo>
                <a:lnTo>
                  <a:pt x="18576" y="18097"/>
                </a:lnTo>
                <a:lnTo>
                  <a:pt x="19424" y="18213"/>
                </a:lnTo>
                <a:lnTo>
                  <a:pt x="20317" y="18213"/>
                </a:lnTo>
                <a:lnTo>
                  <a:pt x="21050" y="18213"/>
                </a:lnTo>
                <a:lnTo>
                  <a:pt x="21600" y="17865"/>
                </a:lnTo>
                <a:lnTo>
                  <a:pt x="21165" y="17656"/>
                </a:lnTo>
                <a:lnTo>
                  <a:pt x="20592" y="17470"/>
                </a:lnTo>
                <a:lnTo>
                  <a:pt x="20088" y="17029"/>
                </a:lnTo>
                <a:lnTo>
                  <a:pt x="19653" y="16681"/>
                </a:lnTo>
                <a:lnTo>
                  <a:pt x="19195" y="16241"/>
                </a:lnTo>
                <a:lnTo>
                  <a:pt x="18920" y="15962"/>
                </a:lnTo>
                <a:lnTo>
                  <a:pt x="18576" y="15498"/>
                </a:lnTo>
                <a:lnTo>
                  <a:pt x="18576" y="15057"/>
                </a:lnTo>
                <a:lnTo>
                  <a:pt x="18485" y="14756"/>
                </a:lnTo>
                <a:lnTo>
                  <a:pt x="18256" y="14199"/>
                </a:lnTo>
                <a:lnTo>
                  <a:pt x="17912" y="13526"/>
                </a:lnTo>
                <a:lnTo>
                  <a:pt x="17523" y="13016"/>
                </a:lnTo>
                <a:lnTo>
                  <a:pt x="16973" y="12436"/>
                </a:lnTo>
                <a:lnTo>
                  <a:pt x="16355" y="12041"/>
                </a:lnTo>
                <a:lnTo>
                  <a:pt x="16011" y="11832"/>
                </a:lnTo>
                <a:lnTo>
                  <a:pt x="15690" y="11716"/>
                </a:lnTo>
                <a:lnTo>
                  <a:pt x="15232" y="11716"/>
                </a:lnTo>
                <a:lnTo>
                  <a:pt x="14843" y="11716"/>
                </a:lnTo>
                <a:lnTo>
                  <a:pt x="15461" y="11252"/>
                </a:lnTo>
                <a:lnTo>
                  <a:pt x="16126" y="10858"/>
                </a:lnTo>
                <a:lnTo>
                  <a:pt x="16973" y="10649"/>
                </a:lnTo>
                <a:lnTo>
                  <a:pt x="17798" y="10417"/>
                </a:lnTo>
                <a:lnTo>
                  <a:pt x="18806" y="10301"/>
                </a:lnTo>
                <a:lnTo>
                  <a:pt x="19653" y="10301"/>
                </a:lnTo>
                <a:lnTo>
                  <a:pt x="20478" y="10417"/>
                </a:lnTo>
                <a:lnTo>
                  <a:pt x="21256" y="10533"/>
                </a:lnTo>
                <a:lnTo>
                  <a:pt x="20707" y="9837"/>
                </a:lnTo>
                <a:lnTo>
                  <a:pt x="19859" y="9234"/>
                </a:lnTo>
                <a:lnTo>
                  <a:pt x="18806" y="8538"/>
                </a:lnTo>
                <a:lnTo>
                  <a:pt x="17637" y="8144"/>
                </a:lnTo>
                <a:lnTo>
                  <a:pt x="16973" y="8027"/>
                </a:lnTo>
                <a:lnTo>
                  <a:pt x="16355" y="7935"/>
                </a:lnTo>
                <a:lnTo>
                  <a:pt x="15805" y="7935"/>
                </a:lnTo>
                <a:lnTo>
                  <a:pt x="15118" y="8027"/>
                </a:lnTo>
                <a:lnTo>
                  <a:pt x="14614" y="8144"/>
                </a:lnTo>
                <a:lnTo>
                  <a:pt x="14064" y="8422"/>
                </a:lnTo>
                <a:lnTo>
                  <a:pt x="13606" y="8886"/>
                </a:lnTo>
                <a:lnTo>
                  <a:pt x="13217" y="9327"/>
                </a:lnTo>
                <a:lnTo>
                  <a:pt x="13606" y="8538"/>
                </a:lnTo>
                <a:lnTo>
                  <a:pt x="13950" y="7935"/>
                </a:lnTo>
                <a:lnTo>
                  <a:pt x="14293" y="7123"/>
                </a:lnTo>
                <a:lnTo>
                  <a:pt x="14499" y="6519"/>
                </a:lnTo>
                <a:lnTo>
                  <a:pt x="14614" y="5823"/>
                </a:lnTo>
                <a:lnTo>
                  <a:pt x="14614" y="5220"/>
                </a:lnTo>
                <a:lnTo>
                  <a:pt x="14408" y="4524"/>
                </a:lnTo>
                <a:lnTo>
                  <a:pt x="14064" y="3898"/>
                </a:lnTo>
                <a:lnTo>
                  <a:pt x="13606" y="3225"/>
                </a:lnTo>
                <a:lnTo>
                  <a:pt x="13331" y="2598"/>
                </a:lnTo>
                <a:lnTo>
                  <a:pt x="13102" y="2042"/>
                </a:lnTo>
                <a:lnTo>
                  <a:pt x="12896" y="1485"/>
                </a:lnTo>
                <a:lnTo>
                  <a:pt x="12781" y="1090"/>
                </a:lnTo>
                <a:lnTo>
                  <a:pt x="12667" y="626"/>
                </a:lnTo>
                <a:lnTo>
                  <a:pt x="12667" y="278"/>
                </a:lnTo>
                <a:lnTo>
                  <a:pt x="12667" y="0"/>
                </a:lnTo>
                <a:lnTo>
                  <a:pt x="12163" y="394"/>
                </a:lnTo>
                <a:lnTo>
                  <a:pt x="11728" y="974"/>
                </a:lnTo>
                <a:lnTo>
                  <a:pt x="11155" y="1601"/>
                </a:lnTo>
                <a:lnTo>
                  <a:pt x="10766" y="2390"/>
                </a:lnTo>
                <a:lnTo>
                  <a:pt x="10330" y="3109"/>
                </a:lnTo>
                <a:lnTo>
                  <a:pt x="10101" y="3898"/>
                </a:lnTo>
                <a:lnTo>
                  <a:pt x="9987" y="4524"/>
                </a:lnTo>
                <a:lnTo>
                  <a:pt x="10101" y="5220"/>
                </a:lnTo>
                <a:lnTo>
                  <a:pt x="10216" y="5823"/>
                </a:lnTo>
                <a:lnTo>
                  <a:pt x="10330" y="6403"/>
                </a:lnTo>
                <a:lnTo>
                  <a:pt x="10330" y="6914"/>
                </a:lnTo>
                <a:lnTo>
                  <a:pt x="10216" y="7471"/>
                </a:lnTo>
                <a:lnTo>
                  <a:pt x="10101" y="7935"/>
                </a:lnTo>
                <a:lnTo>
                  <a:pt x="9872" y="8329"/>
                </a:lnTo>
                <a:lnTo>
                  <a:pt x="9643" y="8654"/>
                </a:lnTo>
                <a:lnTo>
                  <a:pt x="9368" y="9002"/>
                </a:lnTo>
                <a:close/>
              </a:path>
            </a:pathLst>
          </a:custGeom>
          <a:solidFill>
            <a:srgbClr val="008000"/>
          </a:solidFill>
          <a:ln w="9525">
            <a:solidFill>
              <a:srgbClr val="000000"/>
            </a:solidFill>
            <a:miter lim="800000"/>
            <a:headEnd/>
            <a:tailEnd/>
          </a:ln>
          <a:effectLst>
            <a:outerShdw dist="107763" dir="2700000" algn="ctr" rotWithShape="0">
              <a:srgbClr val="808080"/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Smiley Face 10"/>
          <p:cNvSpPr/>
          <p:nvPr/>
        </p:nvSpPr>
        <p:spPr>
          <a:xfrm>
            <a:off x="762000" y="228600"/>
            <a:ext cx="1219200" cy="1066800"/>
          </a:xfrm>
          <a:prstGeom prst="smileyFac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715000" y="457200"/>
            <a:ext cx="2209800" cy="523220"/>
          </a:xfrm>
          <a:prstGeom prst="rect">
            <a:avLst/>
          </a:prstGeom>
          <a:solidFill>
            <a:srgbClr val="92D05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Green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791200" y="2209800"/>
            <a:ext cx="2133600" cy="523220"/>
          </a:xfrm>
          <a:prstGeom prst="rect">
            <a:avLst/>
          </a:prstGeom>
          <a:solidFill>
            <a:srgbClr val="FFC00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Orange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0" y="3962400"/>
            <a:ext cx="1981200" cy="523220"/>
          </a:xfrm>
          <a:prstGeom prst="rect">
            <a:avLst/>
          </a:prstGeom>
          <a:solidFill>
            <a:srgbClr val="FF000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NikoshBAN" pitchFamily="2" charset="0"/>
                <a:cs typeface="NikoshBAN" pitchFamily="2" charset="0"/>
              </a:rPr>
              <a:t>Red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43600" y="5943600"/>
            <a:ext cx="1981200" cy="461665"/>
          </a:xfrm>
          <a:prstGeom prst="rect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NikoshBAN" pitchFamily="2" charset="0"/>
                <a:cs typeface="NikoshBAN" pitchFamily="2" charset="0"/>
              </a:rPr>
              <a:t>Yellow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rot="16200000" flipH="1">
            <a:off x="1257300" y="1714500"/>
            <a:ext cx="5181600" cy="3429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2286000" y="2286000"/>
            <a:ext cx="3276600" cy="21336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743200" y="2514600"/>
            <a:ext cx="2971800" cy="1524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rot="5400000" flipH="1" flipV="1">
            <a:off x="1905000" y="2209800"/>
            <a:ext cx="4953000" cy="2667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Oran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038" y="3119438"/>
            <a:ext cx="1909762" cy="190976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30" grpId="0" animBg="1"/>
      <p:bldP spid="11" grpId="0" animBg="1"/>
      <p:bldP spid="12" grpId="0" animBg="1"/>
      <p:bldP spid="13" grpId="0" animBg="1"/>
      <p:bldP spid="14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0" y="990600"/>
            <a:ext cx="5181600" cy="707886"/>
          </a:xfrm>
          <a:prstGeom prst="rect">
            <a:avLst/>
          </a:prstGeom>
          <a:blipFill>
            <a:blip r:embed="rId2" cstate="print"/>
            <a:tile tx="0" ty="0" sx="100000" sy="100000" flip="none" algn="tl"/>
          </a:blipFill>
          <a:ln w="28575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NikoshBAN" pitchFamily="2" charset="0"/>
                <a:cs typeface="NikoshBAN" pitchFamily="2" charset="0"/>
              </a:rPr>
              <a:t>Thanks for all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Rainbow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945" y="1905000"/>
            <a:ext cx="6785055" cy="42368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371</TotalTime>
  <Words>176</Words>
  <Application>Microsoft Office PowerPoint</Application>
  <PresentationFormat>On-screen Show (4:3)</PresentationFormat>
  <Paragraphs>66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pti</dc:creator>
  <cp:lastModifiedBy>USER</cp:lastModifiedBy>
  <cp:revision>44</cp:revision>
  <dcterms:created xsi:type="dcterms:W3CDTF">2006-08-16T00:00:00Z</dcterms:created>
  <dcterms:modified xsi:type="dcterms:W3CDTF">2013-06-16T17:53:28Z</dcterms:modified>
</cp:coreProperties>
</file>